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192038" cy="35999738"/>
  <p:notesSz cx="6858000" cy="9144000"/>
  <p:defaultTextStyle>
    <a:defPPr>
      <a:defRPr lang="en-US"/>
    </a:defPPr>
    <a:lvl1pPr marL="0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1pPr>
    <a:lvl2pPr marL="1668765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2pPr>
    <a:lvl3pPr marL="3337533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3pPr>
    <a:lvl4pPr marL="5006298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4pPr>
    <a:lvl5pPr marL="6675064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5pPr>
    <a:lvl6pPr marL="8343832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6pPr>
    <a:lvl7pPr marL="10012597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7pPr>
    <a:lvl8pPr marL="11681365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8pPr>
    <a:lvl9pPr marL="13350130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79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" d="100"/>
          <a:sy n="15" d="100"/>
        </p:scale>
        <p:origin x="2635" y="96"/>
      </p:cViewPr>
      <p:guideLst>
        <p:guide orient="horz" pos="11339"/>
        <p:guide pos="79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403" y="11183262"/>
            <a:ext cx="21413232" cy="771660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8806" y="20399852"/>
            <a:ext cx="17634427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03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06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09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412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015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618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221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824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0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0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64227" y="1441666"/>
            <a:ext cx="5668209" cy="307164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9602" y="1441666"/>
            <a:ext cx="16584758" cy="3071644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9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7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999" y="23133164"/>
            <a:ext cx="21413232" cy="7149948"/>
          </a:xfrm>
        </p:spPr>
        <p:txBody>
          <a:bodyPr anchor="t"/>
          <a:lstStyle>
            <a:lvl1pPr algn="l">
              <a:defRPr sz="1390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999" y="15258230"/>
            <a:ext cx="21413232" cy="7874937"/>
          </a:xfrm>
        </p:spPr>
        <p:txBody>
          <a:bodyPr anchor="b"/>
          <a:lstStyle>
            <a:lvl1pPr marL="0" indent="0">
              <a:buNone/>
              <a:defRPr sz="7084">
                <a:solidFill>
                  <a:schemeClr val="tx1">
                    <a:tint val="75000"/>
                  </a:schemeClr>
                </a:solidFill>
              </a:defRPr>
            </a:lvl1pPr>
            <a:lvl2pPr marL="1603026" indent="0">
              <a:buNone/>
              <a:defRPr sz="6297">
                <a:solidFill>
                  <a:schemeClr val="tx1">
                    <a:tint val="75000"/>
                  </a:schemeClr>
                </a:solidFill>
              </a:defRPr>
            </a:lvl2pPr>
            <a:lvl3pPr marL="3206055" indent="0">
              <a:buNone/>
              <a:defRPr sz="5510">
                <a:solidFill>
                  <a:schemeClr val="tx1">
                    <a:tint val="75000"/>
                  </a:schemeClr>
                </a:solidFill>
              </a:defRPr>
            </a:lvl3pPr>
            <a:lvl4pPr marL="4809082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4pPr>
            <a:lvl5pPr marL="6412108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5pPr>
            <a:lvl6pPr marL="8015137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6pPr>
            <a:lvl7pPr marL="9618163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7pPr>
            <a:lvl8pPr marL="11221192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8pPr>
            <a:lvl9pPr marL="12824219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4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9602" y="8399947"/>
            <a:ext cx="11126483" cy="23758162"/>
          </a:xfrm>
        </p:spPr>
        <p:txBody>
          <a:bodyPr/>
          <a:lstStyle>
            <a:lvl1pPr>
              <a:defRPr sz="9708"/>
            </a:lvl1pPr>
            <a:lvl2pPr>
              <a:defRPr sz="8396"/>
            </a:lvl2pPr>
            <a:lvl3pPr>
              <a:defRPr sz="7084"/>
            </a:lvl3pPr>
            <a:lvl4pPr>
              <a:defRPr sz="6297"/>
            </a:lvl4pPr>
            <a:lvl5pPr>
              <a:defRPr sz="6297"/>
            </a:lvl5pPr>
            <a:lvl6pPr>
              <a:defRPr sz="6297"/>
            </a:lvl6pPr>
            <a:lvl7pPr>
              <a:defRPr sz="6297"/>
            </a:lvl7pPr>
            <a:lvl8pPr>
              <a:defRPr sz="6297"/>
            </a:lvl8pPr>
            <a:lvl9pPr>
              <a:defRPr sz="62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05953" y="8399947"/>
            <a:ext cx="11126483" cy="23758162"/>
          </a:xfrm>
        </p:spPr>
        <p:txBody>
          <a:bodyPr/>
          <a:lstStyle>
            <a:lvl1pPr>
              <a:defRPr sz="9708"/>
            </a:lvl1pPr>
            <a:lvl2pPr>
              <a:defRPr sz="8396"/>
            </a:lvl2pPr>
            <a:lvl3pPr>
              <a:defRPr sz="7084"/>
            </a:lvl3pPr>
            <a:lvl4pPr>
              <a:defRPr sz="6297"/>
            </a:lvl4pPr>
            <a:lvl5pPr>
              <a:defRPr sz="6297"/>
            </a:lvl5pPr>
            <a:lvl6pPr>
              <a:defRPr sz="6297"/>
            </a:lvl6pPr>
            <a:lvl7pPr>
              <a:defRPr sz="6297"/>
            </a:lvl7pPr>
            <a:lvl8pPr>
              <a:defRPr sz="6297"/>
            </a:lvl8pPr>
            <a:lvl9pPr>
              <a:defRPr sz="62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4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06" y="8058278"/>
            <a:ext cx="11130857" cy="3358308"/>
          </a:xfrm>
        </p:spPr>
        <p:txBody>
          <a:bodyPr anchor="b"/>
          <a:lstStyle>
            <a:lvl1pPr marL="0" indent="0">
              <a:buNone/>
              <a:defRPr sz="8396" b="1"/>
            </a:lvl1pPr>
            <a:lvl2pPr marL="1603026" indent="0">
              <a:buNone/>
              <a:defRPr sz="7084" b="1"/>
            </a:lvl2pPr>
            <a:lvl3pPr marL="3206055" indent="0">
              <a:buNone/>
              <a:defRPr sz="6297" b="1"/>
            </a:lvl3pPr>
            <a:lvl4pPr marL="4809082" indent="0">
              <a:buNone/>
              <a:defRPr sz="5510" b="1"/>
            </a:lvl4pPr>
            <a:lvl5pPr marL="6412108" indent="0">
              <a:buNone/>
              <a:defRPr sz="5510" b="1"/>
            </a:lvl5pPr>
            <a:lvl6pPr marL="8015137" indent="0">
              <a:buNone/>
              <a:defRPr sz="5510" b="1"/>
            </a:lvl6pPr>
            <a:lvl7pPr marL="9618163" indent="0">
              <a:buNone/>
              <a:defRPr sz="5510" b="1"/>
            </a:lvl7pPr>
            <a:lvl8pPr marL="11221192" indent="0">
              <a:buNone/>
              <a:defRPr sz="5510" b="1"/>
            </a:lvl8pPr>
            <a:lvl9pPr marL="12824219" indent="0">
              <a:buNone/>
              <a:defRPr sz="55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06" y="11416582"/>
            <a:ext cx="11130857" cy="20741519"/>
          </a:xfrm>
        </p:spPr>
        <p:txBody>
          <a:bodyPr/>
          <a:lstStyle>
            <a:lvl1pPr>
              <a:defRPr sz="8396"/>
            </a:lvl1pPr>
            <a:lvl2pPr>
              <a:defRPr sz="7084"/>
            </a:lvl2pPr>
            <a:lvl3pPr>
              <a:defRPr sz="6297"/>
            </a:lvl3pPr>
            <a:lvl4pPr>
              <a:defRPr sz="5510"/>
            </a:lvl4pPr>
            <a:lvl5pPr>
              <a:defRPr sz="5510"/>
            </a:lvl5pPr>
            <a:lvl6pPr>
              <a:defRPr sz="5510"/>
            </a:lvl6pPr>
            <a:lvl7pPr>
              <a:defRPr sz="5510"/>
            </a:lvl7pPr>
            <a:lvl8pPr>
              <a:defRPr sz="5510"/>
            </a:lvl8pPr>
            <a:lvl9pPr>
              <a:defRPr sz="551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97214" y="8058278"/>
            <a:ext cx="11135229" cy="3358308"/>
          </a:xfrm>
        </p:spPr>
        <p:txBody>
          <a:bodyPr anchor="b"/>
          <a:lstStyle>
            <a:lvl1pPr marL="0" indent="0">
              <a:buNone/>
              <a:defRPr sz="8396" b="1"/>
            </a:lvl1pPr>
            <a:lvl2pPr marL="1603026" indent="0">
              <a:buNone/>
              <a:defRPr sz="7084" b="1"/>
            </a:lvl2pPr>
            <a:lvl3pPr marL="3206055" indent="0">
              <a:buNone/>
              <a:defRPr sz="6297" b="1"/>
            </a:lvl3pPr>
            <a:lvl4pPr marL="4809082" indent="0">
              <a:buNone/>
              <a:defRPr sz="5510" b="1"/>
            </a:lvl4pPr>
            <a:lvl5pPr marL="6412108" indent="0">
              <a:buNone/>
              <a:defRPr sz="5510" b="1"/>
            </a:lvl5pPr>
            <a:lvl6pPr marL="8015137" indent="0">
              <a:buNone/>
              <a:defRPr sz="5510" b="1"/>
            </a:lvl6pPr>
            <a:lvl7pPr marL="9618163" indent="0">
              <a:buNone/>
              <a:defRPr sz="5510" b="1"/>
            </a:lvl7pPr>
            <a:lvl8pPr marL="11221192" indent="0">
              <a:buNone/>
              <a:defRPr sz="5510" b="1"/>
            </a:lvl8pPr>
            <a:lvl9pPr marL="12824219" indent="0">
              <a:buNone/>
              <a:defRPr sz="55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97214" y="11416582"/>
            <a:ext cx="11135229" cy="20741519"/>
          </a:xfrm>
        </p:spPr>
        <p:txBody>
          <a:bodyPr/>
          <a:lstStyle>
            <a:lvl1pPr>
              <a:defRPr sz="8396"/>
            </a:lvl1pPr>
            <a:lvl2pPr>
              <a:defRPr sz="7084"/>
            </a:lvl2pPr>
            <a:lvl3pPr>
              <a:defRPr sz="6297"/>
            </a:lvl3pPr>
            <a:lvl4pPr>
              <a:defRPr sz="5510"/>
            </a:lvl4pPr>
            <a:lvl5pPr>
              <a:defRPr sz="5510"/>
            </a:lvl5pPr>
            <a:lvl6pPr>
              <a:defRPr sz="5510"/>
            </a:lvl6pPr>
            <a:lvl7pPr>
              <a:defRPr sz="5510"/>
            </a:lvl7pPr>
            <a:lvl8pPr>
              <a:defRPr sz="5510"/>
            </a:lvl8pPr>
            <a:lvl9pPr>
              <a:defRPr sz="551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48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0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8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08" y="1433327"/>
            <a:ext cx="8288008" cy="6099956"/>
          </a:xfrm>
        </p:spPr>
        <p:txBody>
          <a:bodyPr anchor="b"/>
          <a:lstStyle>
            <a:lvl1pPr algn="l">
              <a:defRPr sz="708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49391" y="1433325"/>
            <a:ext cx="14083050" cy="30724782"/>
          </a:xfrm>
        </p:spPr>
        <p:txBody>
          <a:bodyPr/>
          <a:lstStyle>
            <a:lvl1pPr>
              <a:defRPr sz="11282"/>
            </a:lvl1pPr>
            <a:lvl2pPr>
              <a:defRPr sz="9708"/>
            </a:lvl2pPr>
            <a:lvl3pPr>
              <a:defRPr sz="8396"/>
            </a:lvl3pPr>
            <a:lvl4pPr>
              <a:defRPr sz="7084"/>
            </a:lvl4pPr>
            <a:lvl5pPr>
              <a:defRPr sz="7084"/>
            </a:lvl5pPr>
            <a:lvl6pPr>
              <a:defRPr sz="7084"/>
            </a:lvl6pPr>
            <a:lvl7pPr>
              <a:defRPr sz="7084"/>
            </a:lvl7pPr>
            <a:lvl8pPr>
              <a:defRPr sz="7084"/>
            </a:lvl8pPr>
            <a:lvl9pPr>
              <a:defRPr sz="70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08" y="7533282"/>
            <a:ext cx="8288008" cy="24624824"/>
          </a:xfrm>
        </p:spPr>
        <p:txBody>
          <a:bodyPr/>
          <a:lstStyle>
            <a:lvl1pPr marL="0" indent="0">
              <a:buNone/>
              <a:defRPr sz="4985"/>
            </a:lvl1pPr>
            <a:lvl2pPr marL="1603026" indent="0">
              <a:buNone/>
              <a:defRPr sz="4198"/>
            </a:lvl2pPr>
            <a:lvl3pPr marL="3206055" indent="0">
              <a:buNone/>
              <a:defRPr sz="3411"/>
            </a:lvl3pPr>
            <a:lvl4pPr marL="4809082" indent="0">
              <a:buNone/>
              <a:defRPr sz="3149"/>
            </a:lvl4pPr>
            <a:lvl5pPr marL="6412108" indent="0">
              <a:buNone/>
              <a:defRPr sz="3149"/>
            </a:lvl5pPr>
            <a:lvl6pPr marL="8015137" indent="0">
              <a:buNone/>
              <a:defRPr sz="3149"/>
            </a:lvl6pPr>
            <a:lvl7pPr marL="9618163" indent="0">
              <a:buNone/>
              <a:defRPr sz="3149"/>
            </a:lvl7pPr>
            <a:lvl8pPr marL="11221192" indent="0">
              <a:buNone/>
              <a:defRPr sz="3149"/>
            </a:lvl8pPr>
            <a:lvl9pPr marL="12824219" indent="0">
              <a:buNone/>
              <a:defRPr sz="31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1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815" y="25199819"/>
            <a:ext cx="15115223" cy="2974984"/>
          </a:xfrm>
        </p:spPr>
        <p:txBody>
          <a:bodyPr anchor="b"/>
          <a:lstStyle>
            <a:lvl1pPr algn="l">
              <a:defRPr sz="708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7815" y="3216641"/>
            <a:ext cx="15115223" cy="21599843"/>
          </a:xfrm>
        </p:spPr>
        <p:txBody>
          <a:bodyPr/>
          <a:lstStyle>
            <a:lvl1pPr marL="0" indent="0">
              <a:buNone/>
              <a:defRPr sz="11282"/>
            </a:lvl1pPr>
            <a:lvl2pPr marL="1603026" indent="0">
              <a:buNone/>
              <a:defRPr sz="9708"/>
            </a:lvl2pPr>
            <a:lvl3pPr marL="3206055" indent="0">
              <a:buNone/>
              <a:defRPr sz="8396"/>
            </a:lvl3pPr>
            <a:lvl4pPr marL="4809082" indent="0">
              <a:buNone/>
              <a:defRPr sz="7084"/>
            </a:lvl4pPr>
            <a:lvl5pPr marL="6412108" indent="0">
              <a:buNone/>
              <a:defRPr sz="7084"/>
            </a:lvl5pPr>
            <a:lvl6pPr marL="8015137" indent="0">
              <a:buNone/>
              <a:defRPr sz="7084"/>
            </a:lvl6pPr>
            <a:lvl7pPr marL="9618163" indent="0">
              <a:buNone/>
              <a:defRPr sz="7084"/>
            </a:lvl7pPr>
            <a:lvl8pPr marL="11221192" indent="0">
              <a:buNone/>
              <a:defRPr sz="7084"/>
            </a:lvl8pPr>
            <a:lvl9pPr marL="12824219" indent="0">
              <a:buNone/>
              <a:defRPr sz="708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815" y="28174803"/>
            <a:ext cx="15115223" cy="4224964"/>
          </a:xfrm>
        </p:spPr>
        <p:txBody>
          <a:bodyPr/>
          <a:lstStyle>
            <a:lvl1pPr marL="0" indent="0">
              <a:buNone/>
              <a:defRPr sz="4985"/>
            </a:lvl1pPr>
            <a:lvl2pPr marL="1603026" indent="0">
              <a:buNone/>
              <a:defRPr sz="4198"/>
            </a:lvl2pPr>
            <a:lvl3pPr marL="3206055" indent="0">
              <a:buNone/>
              <a:defRPr sz="3411"/>
            </a:lvl3pPr>
            <a:lvl4pPr marL="4809082" indent="0">
              <a:buNone/>
              <a:defRPr sz="3149"/>
            </a:lvl4pPr>
            <a:lvl5pPr marL="6412108" indent="0">
              <a:buNone/>
              <a:defRPr sz="3149"/>
            </a:lvl5pPr>
            <a:lvl6pPr marL="8015137" indent="0">
              <a:buNone/>
              <a:defRPr sz="3149"/>
            </a:lvl6pPr>
            <a:lvl7pPr marL="9618163" indent="0">
              <a:buNone/>
              <a:defRPr sz="3149"/>
            </a:lvl7pPr>
            <a:lvl8pPr marL="11221192" indent="0">
              <a:buNone/>
              <a:defRPr sz="3149"/>
            </a:lvl8pPr>
            <a:lvl9pPr marL="12824219" indent="0">
              <a:buNone/>
              <a:defRPr sz="31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4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9602" y="1441657"/>
            <a:ext cx="22672834" cy="5999956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02" y="8399947"/>
            <a:ext cx="22672834" cy="23758162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9602" y="33366430"/>
            <a:ext cx="5878142" cy="1916651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4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26806-1458-455E-BBAD-5C8FDC82E20F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07280" y="33366430"/>
            <a:ext cx="7977479" cy="1916651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4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4294" y="33366430"/>
            <a:ext cx="5878142" cy="1916651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4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8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06055" rtl="0" eaLnBrk="1" latinLnBrk="0" hangingPunct="1">
        <a:spcBef>
          <a:spcPct val="0"/>
        </a:spcBef>
        <a:buNone/>
        <a:defRPr sz="15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2270" indent="-1202270" algn="l" defTabSz="3206055" rtl="0" eaLnBrk="1" latinLnBrk="0" hangingPunct="1">
        <a:spcBef>
          <a:spcPct val="20000"/>
        </a:spcBef>
        <a:buFont typeface="Arial" pitchFamily="34" charset="0"/>
        <a:buChar char="•"/>
        <a:defRPr sz="11282" kern="1200">
          <a:solidFill>
            <a:schemeClr val="tx1"/>
          </a:solidFill>
          <a:latin typeface="+mn-lt"/>
          <a:ea typeface="+mn-ea"/>
          <a:cs typeface="+mn-cs"/>
        </a:defRPr>
      </a:lvl1pPr>
      <a:lvl2pPr marL="2604919" indent="-1001893" algn="l" defTabSz="3206055" rtl="0" eaLnBrk="1" latinLnBrk="0" hangingPunct="1">
        <a:spcBef>
          <a:spcPct val="20000"/>
        </a:spcBef>
        <a:buFont typeface="Arial" pitchFamily="34" charset="0"/>
        <a:buChar char="–"/>
        <a:defRPr sz="9708" kern="1200">
          <a:solidFill>
            <a:schemeClr val="tx1"/>
          </a:solidFill>
          <a:latin typeface="+mn-lt"/>
          <a:ea typeface="+mn-ea"/>
          <a:cs typeface="+mn-cs"/>
        </a:defRPr>
      </a:lvl2pPr>
      <a:lvl3pPr marL="4007569" indent="-801513" algn="l" defTabSz="3206055" rtl="0" eaLnBrk="1" latinLnBrk="0" hangingPunct="1">
        <a:spcBef>
          <a:spcPct val="20000"/>
        </a:spcBef>
        <a:buFont typeface="Arial" pitchFamily="34" charset="0"/>
        <a:buChar char="•"/>
        <a:defRPr sz="8396" kern="1200">
          <a:solidFill>
            <a:schemeClr val="tx1"/>
          </a:solidFill>
          <a:latin typeface="+mn-lt"/>
          <a:ea typeface="+mn-ea"/>
          <a:cs typeface="+mn-cs"/>
        </a:defRPr>
      </a:lvl3pPr>
      <a:lvl4pPr marL="5610595" indent="-801513" algn="l" defTabSz="3206055" rtl="0" eaLnBrk="1" latinLnBrk="0" hangingPunct="1">
        <a:spcBef>
          <a:spcPct val="20000"/>
        </a:spcBef>
        <a:buFont typeface="Arial" pitchFamily="34" charset="0"/>
        <a:buChar char="–"/>
        <a:defRPr sz="7084" kern="1200">
          <a:solidFill>
            <a:schemeClr val="tx1"/>
          </a:solidFill>
          <a:latin typeface="+mn-lt"/>
          <a:ea typeface="+mn-ea"/>
          <a:cs typeface="+mn-cs"/>
        </a:defRPr>
      </a:lvl4pPr>
      <a:lvl5pPr marL="7213624" indent="-801513" algn="l" defTabSz="3206055" rtl="0" eaLnBrk="1" latinLnBrk="0" hangingPunct="1">
        <a:spcBef>
          <a:spcPct val="20000"/>
        </a:spcBef>
        <a:buFont typeface="Arial" pitchFamily="34" charset="0"/>
        <a:buChar char="»"/>
        <a:defRPr sz="7084" kern="1200">
          <a:solidFill>
            <a:schemeClr val="tx1"/>
          </a:solidFill>
          <a:latin typeface="+mn-lt"/>
          <a:ea typeface="+mn-ea"/>
          <a:cs typeface="+mn-cs"/>
        </a:defRPr>
      </a:lvl5pPr>
      <a:lvl6pPr marL="8816650" indent="-801513" algn="l" defTabSz="3206055" rtl="0" eaLnBrk="1" latinLnBrk="0" hangingPunct="1">
        <a:spcBef>
          <a:spcPct val="20000"/>
        </a:spcBef>
        <a:buFont typeface="Arial" pitchFamily="34" charset="0"/>
        <a:buChar char="•"/>
        <a:defRPr sz="7084" kern="1200">
          <a:solidFill>
            <a:schemeClr val="tx1"/>
          </a:solidFill>
          <a:latin typeface="+mn-lt"/>
          <a:ea typeface="+mn-ea"/>
          <a:cs typeface="+mn-cs"/>
        </a:defRPr>
      </a:lvl6pPr>
      <a:lvl7pPr marL="10419677" indent="-801513" algn="l" defTabSz="3206055" rtl="0" eaLnBrk="1" latinLnBrk="0" hangingPunct="1">
        <a:spcBef>
          <a:spcPct val="20000"/>
        </a:spcBef>
        <a:buFont typeface="Arial" pitchFamily="34" charset="0"/>
        <a:buChar char="•"/>
        <a:defRPr sz="7084" kern="1200">
          <a:solidFill>
            <a:schemeClr val="tx1"/>
          </a:solidFill>
          <a:latin typeface="+mn-lt"/>
          <a:ea typeface="+mn-ea"/>
          <a:cs typeface="+mn-cs"/>
        </a:defRPr>
      </a:lvl7pPr>
      <a:lvl8pPr marL="12022706" indent="-801513" algn="l" defTabSz="3206055" rtl="0" eaLnBrk="1" latinLnBrk="0" hangingPunct="1">
        <a:spcBef>
          <a:spcPct val="20000"/>
        </a:spcBef>
        <a:buFont typeface="Arial" pitchFamily="34" charset="0"/>
        <a:buChar char="•"/>
        <a:defRPr sz="7084" kern="1200">
          <a:solidFill>
            <a:schemeClr val="tx1"/>
          </a:solidFill>
          <a:latin typeface="+mn-lt"/>
          <a:ea typeface="+mn-ea"/>
          <a:cs typeface="+mn-cs"/>
        </a:defRPr>
      </a:lvl8pPr>
      <a:lvl9pPr marL="13625732" indent="-801513" algn="l" defTabSz="3206055" rtl="0" eaLnBrk="1" latinLnBrk="0" hangingPunct="1">
        <a:spcBef>
          <a:spcPct val="20000"/>
        </a:spcBef>
        <a:buFont typeface="Arial" pitchFamily="34" charset="0"/>
        <a:buChar char="•"/>
        <a:defRPr sz="70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1pPr>
      <a:lvl2pPr marL="1603026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2pPr>
      <a:lvl3pPr marL="3206055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3pPr>
      <a:lvl4pPr marL="4809082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4pPr>
      <a:lvl5pPr marL="6412108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5pPr>
      <a:lvl6pPr marL="8015137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6pPr>
      <a:lvl7pPr marL="9618163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7pPr>
      <a:lvl8pPr marL="11221192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8pPr>
      <a:lvl9pPr marL="12824219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-27455"/>
            <a:ext cx="25215054" cy="284217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610" tIns="160306" rIns="320610" bIns="160306" rtlCol="0" anchor="ctr"/>
          <a:lstStyle/>
          <a:p>
            <a:pPr algn="ctr"/>
            <a:endParaRPr lang="en-US" sz="17199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765"/>
          <a:stretch/>
        </p:blipFill>
        <p:spPr bwMode="auto">
          <a:xfrm>
            <a:off x="684751" y="-669131"/>
            <a:ext cx="3522103" cy="3761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1" y="34925815"/>
            <a:ext cx="25192038" cy="103351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610" tIns="160306" rIns="320610" bIns="160306" rtlCol="0" anchor="ctr"/>
          <a:lstStyle/>
          <a:p>
            <a:pPr algn="ctr"/>
            <a:endParaRPr lang="en-US" sz="17199"/>
          </a:p>
        </p:txBody>
      </p:sp>
      <p:sp>
        <p:nvSpPr>
          <p:cNvPr id="20" name="TextBox 19"/>
          <p:cNvSpPr txBox="1"/>
          <p:nvPr/>
        </p:nvSpPr>
        <p:spPr>
          <a:xfrm>
            <a:off x="5642372" y="-171787"/>
            <a:ext cx="13808303" cy="161576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20610" tIns="160306" rIns="320610" bIns="160306" rtlCol="0">
            <a:spAutoFit/>
          </a:bodyPr>
          <a:lstStyle/>
          <a:p>
            <a:pPr algn="ctr"/>
            <a:r>
              <a:rPr lang="en-US" sz="8396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CNN TECH CONFERENCE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06854" y="921744"/>
            <a:ext cx="16249703" cy="2019592"/>
          </a:xfrm>
          <a:prstGeom prst="rect">
            <a:avLst/>
          </a:prstGeom>
        </p:spPr>
        <p:txBody>
          <a:bodyPr wrap="square" lIns="320610" tIns="160306" rIns="320610" bIns="160306">
            <a:spAutoFit/>
          </a:bodyPr>
          <a:lstStyle/>
          <a:p>
            <a:pPr algn="ctr"/>
            <a:r>
              <a:rPr lang="en-US" sz="5510" dirty="0">
                <a:solidFill>
                  <a:schemeClr val="bg1"/>
                </a:solidFill>
              </a:rPr>
              <a:t>„International Conference of Experimental and</a:t>
            </a:r>
          </a:p>
          <a:p>
            <a:pPr algn="ctr"/>
            <a:r>
              <a:rPr lang="en-US" sz="5510" dirty="0">
                <a:solidFill>
                  <a:schemeClr val="bg1"/>
                </a:solidFill>
              </a:rPr>
              <a:t> Numerical Investigations and New Technologies“ 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1016380" y="230927"/>
            <a:ext cx="0" cy="23254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-7462" y="3632600"/>
            <a:ext cx="24740424" cy="10295447"/>
          </a:xfrm>
          <a:prstGeom prst="rect">
            <a:avLst/>
          </a:prstGeom>
          <a:noFill/>
        </p:spPr>
        <p:txBody>
          <a:bodyPr wrap="square" lIns="320610" tIns="160306" rIns="320610" bIns="160306" rtlCol="0">
            <a:spAutoFit/>
          </a:bodyPr>
          <a:lstStyle/>
          <a:p>
            <a:r>
              <a:rPr lang="en-US" sz="5500" b="1" dirty="0">
                <a:solidFill>
                  <a:srgbClr val="FF0000"/>
                </a:solidFill>
              </a:rPr>
              <a:t>Recommended</a:t>
            </a:r>
          </a:p>
          <a:p>
            <a:r>
              <a:rPr lang="en-US" sz="8400" b="1" dirty="0"/>
              <a:t>Title of </a:t>
            </a:r>
            <a:r>
              <a:rPr lang="sr-Latn-RS" sz="8400" b="1" dirty="0"/>
              <a:t>paper</a:t>
            </a:r>
            <a:r>
              <a:rPr lang="en-US" sz="8400" b="1" dirty="0"/>
              <a:t>: Font Calibri, size: 84</a:t>
            </a:r>
            <a:r>
              <a:rPr lang="sr-Latn-RS" sz="8400" b="1" dirty="0"/>
              <a:t> </a:t>
            </a:r>
          </a:p>
          <a:p>
            <a:r>
              <a:rPr lang="en-US" sz="5500" i="1" dirty="0"/>
              <a:t>Author title: Font Calibri, size: 55</a:t>
            </a:r>
          </a:p>
          <a:p>
            <a:endParaRPr lang="sr-Latn-RS" sz="5500" dirty="0"/>
          </a:p>
          <a:p>
            <a:r>
              <a:rPr lang="en-US" sz="5500" dirty="0"/>
              <a:t>Position the title of the paper, authors, text and images of the poster in free form.</a:t>
            </a:r>
            <a:endParaRPr lang="sr-Latn-RS" sz="5500" dirty="0"/>
          </a:p>
          <a:p>
            <a:endParaRPr lang="sr-Latn-RS" sz="17199" dirty="0"/>
          </a:p>
          <a:p>
            <a:endParaRPr lang="en-US" sz="17199" dirty="0"/>
          </a:p>
        </p:txBody>
      </p:sp>
      <p:sp>
        <p:nvSpPr>
          <p:cNvPr id="25" name="TextBox 24"/>
          <p:cNvSpPr txBox="1"/>
          <p:nvPr/>
        </p:nvSpPr>
        <p:spPr>
          <a:xfrm>
            <a:off x="3" y="34799020"/>
            <a:ext cx="25192035" cy="1171667"/>
          </a:xfrm>
          <a:prstGeom prst="rect">
            <a:avLst/>
          </a:prstGeom>
          <a:noFill/>
        </p:spPr>
        <p:txBody>
          <a:bodyPr wrap="square" lIns="320610" tIns="160306" rIns="320610" bIns="160306" rtlCol="0">
            <a:spAutoFit/>
          </a:bodyPr>
          <a:lstStyle/>
          <a:p>
            <a:pPr algn="ctr"/>
            <a:r>
              <a:rPr lang="en-US" sz="5510" dirty="0">
                <a:solidFill>
                  <a:schemeClr val="bg1"/>
                </a:solidFill>
              </a:rPr>
              <a:t>Affiliation/name of the project within which the paper was produced.</a:t>
            </a:r>
          </a:p>
        </p:txBody>
      </p:sp>
    </p:spTree>
    <p:extLst>
      <p:ext uri="{BB962C8B-B14F-4D97-AF65-F5344CB8AC3E}">
        <p14:creationId xmlns:p14="http://schemas.microsoft.com/office/powerpoint/2010/main" val="106393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68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CNN TECH Template</dc:title>
  <dc:creator>ALEKSANDRA</dc:creator>
  <cp:lastModifiedBy>Rev</cp:lastModifiedBy>
  <cp:revision>10</cp:revision>
  <dcterms:created xsi:type="dcterms:W3CDTF">2023-06-20T09:28:28Z</dcterms:created>
  <dcterms:modified xsi:type="dcterms:W3CDTF">2025-06-09T13:39:48Z</dcterms:modified>
</cp:coreProperties>
</file>